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sldIdLst>
    <p:sldId id="256" r:id="rId3"/>
  </p:sldIdLst>
  <p:sldSz cx="38404800" cy="36604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84"/>
    <a:srgbClr val="0079C2"/>
    <a:srgbClr val="8FD4FF"/>
    <a:srgbClr val="FFFFFF"/>
    <a:srgbClr val="3B5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22" d="100"/>
          <a:sy n="22" d="100"/>
        </p:scale>
        <p:origin x="121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05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24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2066A44-678D-EBA9-4FCB-14FB021F5F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76" y="407929"/>
            <a:ext cx="2552985" cy="25529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2CE563D-9307-6B78-E961-4F393B88671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47" y="465757"/>
            <a:ext cx="10396539" cy="249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8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9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00F728B4-C55D-6D41-16F7-C2769983D9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38404800" cy="3660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9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36">
            <a:extLst>
              <a:ext uri="{FF2B5EF4-FFF2-40B4-BE49-F238E27FC236}">
                <a16:creationId xmlns:a16="http://schemas.microsoft.com/office/drawing/2014/main" id="{2B5B7B3A-F79D-C09C-EBD8-D44DF9010453}"/>
              </a:ext>
            </a:extLst>
          </p:cNvPr>
          <p:cNvSpPr/>
          <p:nvPr/>
        </p:nvSpPr>
        <p:spPr>
          <a:xfrm>
            <a:off x="27600940" y="26977251"/>
            <a:ext cx="10120579" cy="4275744"/>
          </a:xfrm>
          <a:prstGeom prst="rect">
            <a:avLst/>
          </a:prstGeom>
          <a:solidFill>
            <a:srgbClr val="6B9B84">
              <a:alpha val="95000"/>
            </a:srgbClr>
          </a:solidFill>
          <a:ln w="76200">
            <a:solidFill>
              <a:srgbClr val="6B9B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57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3981053-4FBC-8638-C48E-BB5AFAB0F2BB}"/>
              </a:ext>
            </a:extLst>
          </p:cNvPr>
          <p:cNvSpPr/>
          <p:nvPr/>
        </p:nvSpPr>
        <p:spPr>
          <a:xfrm>
            <a:off x="573081" y="31736908"/>
            <a:ext cx="26336565" cy="4309369"/>
          </a:xfrm>
          <a:prstGeom prst="rect">
            <a:avLst/>
          </a:prstGeom>
          <a:solidFill>
            <a:srgbClr val="6B9B84">
              <a:alpha val="95000"/>
            </a:srgbClr>
          </a:solidFill>
          <a:ln w="76200">
            <a:solidFill>
              <a:srgbClr val="6B9B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57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CE2FEE0A-A26F-433C-583A-D8CBCF555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67736" y="3135324"/>
            <a:ext cx="10153782" cy="4685239"/>
          </a:xfrm>
          <a:prstGeom prst="rect">
            <a:avLst/>
          </a:prstGeom>
          <a:solidFill>
            <a:schemeClr val="bg1"/>
          </a:solidFill>
          <a:ln w="101600">
            <a:solidFill>
              <a:srgbClr val="6B9B84"/>
            </a:solidFill>
            <a:miter lim="800000"/>
            <a:headEnd/>
            <a:tailEnd/>
          </a:ln>
          <a:effectLst/>
        </p:spPr>
        <p:txBody>
          <a:bodyPr lIns="241394" tIns="241394" rIns="241394" bIns="241394" anchor="ctr"/>
          <a:lstStyle/>
          <a:p>
            <a:pPr algn="ctr" defTabSz="612104" eaLnBrk="0" hangingPunct="0">
              <a:spcBef>
                <a:spcPct val="50000"/>
              </a:spcBef>
            </a:pPr>
            <a:r>
              <a:rPr lang="en-US" sz="3400" b="1" dirty="0">
                <a:solidFill>
                  <a:srgbClr val="6B9B8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Add your logos here</a:t>
            </a:r>
          </a:p>
        </p:txBody>
      </p:sp>
      <p:sp>
        <p:nvSpPr>
          <p:cNvPr id="5" name="Text Box 40">
            <a:extLst>
              <a:ext uri="{FF2B5EF4-FFF2-40B4-BE49-F238E27FC236}">
                <a16:creationId xmlns:a16="http://schemas.microsoft.com/office/drawing/2014/main" id="{94D68EE3-D42F-44A4-58E0-F3CE926CF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04" y="5552309"/>
            <a:ext cx="25609175" cy="2278395"/>
          </a:xfrm>
          <a:prstGeom prst="rect">
            <a:avLst/>
          </a:prstGeom>
          <a:noFill/>
          <a:ln>
            <a:noFill/>
          </a:ln>
          <a:effectLst/>
        </p:spPr>
        <p:txBody>
          <a:bodyPr lIns="276594" tIns="276594" rIns="276594" bIns="276594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superscript)</a:t>
            </a:r>
          </a:p>
          <a:p>
            <a:pPr>
              <a:spcBef>
                <a:spcPct val="20000"/>
              </a:spcBef>
            </a:pP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University of New South Wales, Sydney, Australia</a:t>
            </a:r>
          </a:p>
          <a:p>
            <a:pPr>
              <a:spcBef>
                <a:spcPct val="20000"/>
              </a:spcBef>
            </a:pP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Royal Brisbane Hospital, Brisbane, Australia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F051DD32-8409-E52D-F879-106918B7A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78" y="3957684"/>
            <a:ext cx="25188626" cy="110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09803" tIns="409803" rIns="409803" bIns="409803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2200" b="1" spc="1286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</a:t>
            </a:r>
            <a:endParaRPr lang="en-AU" sz="12200" spc="1286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8192C50-4F20-9456-93A1-CDCF825854FF}"/>
              </a:ext>
            </a:extLst>
          </p:cNvPr>
          <p:cNvSpPr/>
          <p:nvPr/>
        </p:nvSpPr>
        <p:spPr>
          <a:xfrm>
            <a:off x="573084" y="8425600"/>
            <a:ext cx="12366176" cy="6717309"/>
          </a:xfrm>
          <a:prstGeom prst="rect">
            <a:avLst/>
          </a:prstGeom>
          <a:solidFill>
            <a:srgbClr val="6B9B84">
              <a:alpha val="95000"/>
            </a:srgbClr>
          </a:solidFill>
          <a:ln w="76200">
            <a:solidFill>
              <a:srgbClr val="6B9B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57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13B641A-4310-5938-A0B2-362DF6512448}"/>
              </a:ext>
            </a:extLst>
          </p:cNvPr>
          <p:cNvSpPr/>
          <p:nvPr/>
        </p:nvSpPr>
        <p:spPr>
          <a:xfrm>
            <a:off x="1142804" y="10077124"/>
            <a:ext cx="99285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2104" eaLnBrk="0" hangingPunct="0">
              <a:spcBef>
                <a:spcPct val="50000"/>
              </a:spcBef>
            </a:pP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8CF619FC-9189-59E2-2349-9BB019AAE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200" y="8880853"/>
            <a:ext cx="5265686" cy="78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09803" tIns="409803" rIns="409803" bIns="409803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4000" b="1" kern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endParaRPr lang="en-AU" sz="4000" kern="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26073EB-24F6-0506-42E0-BA71221D1854}"/>
              </a:ext>
            </a:extLst>
          </p:cNvPr>
          <p:cNvSpPr/>
          <p:nvPr/>
        </p:nvSpPr>
        <p:spPr>
          <a:xfrm>
            <a:off x="573084" y="15997381"/>
            <a:ext cx="12376400" cy="6055352"/>
          </a:xfrm>
          <a:prstGeom prst="rect">
            <a:avLst/>
          </a:prstGeom>
          <a:solidFill>
            <a:srgbClr val="6B9B84">
              <a:alpha val="95000"/>
            </a:srgbClr>
          </a:solidFill>
          <a:ln w="76200">
            <a:solidFill>
              <a:srgbClr val="6B9B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7" dirty="0"/>
              <a:t>5</a:t>
            </a:r>
          </a:p>
          <a:p>
            <a:pPr algn="ctr"/>
            <a:endParaRPr lang="es-ES" sz="1157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B7CA0E1-3891-9C26-FB4C-A1C307437E4B}"/>
              </a:ext>
            </a:extLst>
          </p:cNvPr>
          <p:cNvSpPr/>
          <p:nvPr/>
        </p:nvSpPr>
        <p:spPr>
          <a:xfrm>
            <a:off x="1155004" y="17567346"/>
            <a:ext cx="9929911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 this poster template…</a:t>
            </a:r>
          </a:p>
          <a:p>
            <a:pPr>
              <a:spcBef>
                <a:spcPct val="20000"/>
              </a:spcBef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>
              <a:spcBef>
                <a:spcPct val="20000"/>
              </a:spcBef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body text / font size should be  no smaller than 20 points. Try to keep body text left-aligned, do not justify text.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5F402D7-F208-7FEA-2E20-742B771C7E3F}"/>
              </a:ext>
            </a:extLst>
          </p:cNvPr>
          <p:cNvSpPr/>
          <p:nvPr/>
        </p:nvSpPr>
        <p:spPr>
          <a:xfrm>
            <a:off x="573082" y="22691725"/>
            <a:ext cx="12368782" cy="8571932"/>
          </a:xfrm>
          <a:prstGeom prst="rect">
            <a:avLst/>
          </a:prstGeom>
          <a:solidFill>
            <a:srgbClr val="6B9B84">
              <a:alpha val="95000"/>
            </a:srgbClr>
          </a:solidFill>
          <a:ln w="76200">
            <a:solidFill>
              <a:srgbClr val="6B9B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57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04F57D9-26A3-DBD9-37E0-1A7678D395D5}"/>
              </a:ext>
            </a:extLst>
          </p:cNvPr>
          <p:cNvSpPr/>
          <p:nvPr/>
        </p:nvSpPr>
        <p:spPr>
          <a:xfrm>
            <a:off x="1155004" y="24258458"/>
            <a:ext cx="101306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6499" indent="-256499" defTabSz="612104" eaLnBrk="0" hangingPunct="0">
              <a:buSzPct val="60000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for making a successful poster…</a:t>
            </a:r>
          </a:p>
          <a:p>
            <a:pPr marL="444886" indent="-444886" defTabSz="612104" eaLnBrk="0" hangingPunct="0">
              <a:buFont typeface="Arial"/>
              <a:buChar char="•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Re-write your paper into poster format i.e.. simplify everything, avoid data overkill. </a:t>
            </a:r>
          </a:p>
          <a:p>
            <a:pPr marL="444886" indent="-444886" defTabSz="612104" eaLnBrk="0" hangingPunct="0">
              <a:buFont typeface="Arial"/>
              <a:buChar char="•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Headings of more than 6 words should be in upper and lower case, not all capitals. Simplify the titles.</a:t>
            </a:r>
          </a:p>
          <a:p>
            <a:pPr marL="444886" indent="-444886" defTabSz="612104" eaLnBrk="0" hangingPunct="0">
              <a:buFont typeface="Arial"/>
              <a:buChar char="•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not to write whole sentences in capitals or underline to stress your point, use </a:t>
            </a: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characters instead.</a:t>
            </a:r>
          </a:p>
          <a:p>
            <a:pPr marL="444886" indent="-444886" defTabSz="612104" eaLnBrk="0" hangingPunct="0">
              <a:buFont typeface="Arial"/>
              <a:buChar char="•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laying out your poster, leave white space around your text. Don</a:t>
            </a:r>
            <a:r>
              <a:rPr lang="ja-JP" alt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overcrowd your poster.</a:t>
            </a:r>
          </a:p>
          <a:p>
            <a:pPr marL="444886" indent="-444886" defTabSz="612104" eaLnBrk="0" hangingPunct="0">
              <a:buFont typeface="Arial"/>
              <a:buChar char="•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 check and get someone else to proof-read.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2412517F-0D51-3073-C5E2-ACC5EC9AA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80" y="16119298"/>
            <a:ext cx="3338020" cy="125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09803" tIns="409803" rIns="409803" bIns="409803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4000" b="1" kern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METHOD</a:t>
            </a:r>
            <a:endParaRPr lang="en-AU" sz="4000" kern="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FCAD2D52-1AE5-556D-76AF-298031721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05668" y="23101832"/>
            <a:ext cx="5265686" cy="78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09803" tIns="409803" rIns="409803" bIns="409803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4000" b="1" kern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AIM</a:t>
            </a:r>
            <a:endParaRPr lang="en-AU" sz="4000" kern="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93CD257-7FD8-357C-5715-2BC8E87B10C9}"/>
              </a:ext>
            </a:extLst>
          </p:cNvPr>
          <p:cNvSpPr/>
          <p:nvPr/>
        </p:nvSpPr>
        <p:spPr>
          <a:xfrm>
            <a:off x="13545283" y="8425600"/>
            <a:ext cx="24176237" cy="17946614"/>
          </a:xfrm>
          <a:prstGeom prst="rect">
            <a:avLst/>
          </a:prstGeom>
          <a:solidFill>
            <a:srgbClr val="FFFFFF">
              <a:alpha val="95000"/>
            </a:srgbClr>
          </a:solidFill>
          <a:ln w="76200">
            <a:solidFill>
              <a:srgbClr val="6B9B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57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69C9B11-D2D0-0A8F-24BF-032B9D8E1470}"/>
              </a:ext>
            </a:extLst>
          </p:cNvPr>
          <p:cNvSpPr/>
          <p:nvPr/>
        </p:nvSpPr>
        <p:spPr>
          <a:xfrm>
            <a:off x="14307872" y="16100579"/>
            <a:ext cx="3403024" cy="5952154"/>
          </a:xfrm>
          <a:prstGeom prst="rect">
            <a:avLst/>
          </a:prstGeom>
          <a:solidFill>
            <a:srgbClr val="6B9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57" dirty="0"/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D0F5A1DD-850B-5EFF-D176-396DD560C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981575"/>
              </p:ext>
            </p:extLst>
          </p:nvPr>
        </p:nvGraphicFramePr>
        <p:xfrm>
          <a:off x="23312728" y="15960644"/>
          <a:ext cx="13126785" cy="65436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75255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1875255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1875255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1875255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1875255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  <a:gridCol w="1875255">
                  <a:extLst>
                    <a:ext uri="{9D8B030D-6E8A-4147-A177-3AD203B41FA5}">
                      <a16:colId xmlns:a16="http://schemas.microsoft.com/office/drawing/2014/main" val="1407825290"/>
                    </a:ext>
                  </a:extLst>
                </a:gridCol>
                <a:gridCol w="1875255">
                  <a:extLst>
                    <a:ext uri="{9D8B030D-6E8A-4147-A177-3AD203B41FA5}">
                      <a16:colId xmlns:a16="http://schemas.microsoft.com/office/drawing/2014/main" val="2417428952"/>
                    </a:ext>
                  </a:extLst>
                </a:gridCol>
              </a:tblGrid>
              <a:tr h="654366">
                <a:tc>
                  <a:txBody>
                    <a:bodyPr/>
                    <a:lstStyle/>
                    <a:p>
                      <a:r>
                        <a:rPr lang="es-ES" sz="2500" dirty="0">
                          <a:solidFill>
                            <a:srgbClr val="3B519F"/>
                          </a:solidFill>
                        </a:rPr>
                        <a:t>   </a:t>
                      </a:r>
                    </a:p>
                  </a:txBody>
                  <a:tcPr marL="58781" marR="58781" marT="29391" marB="29391">
                    <a:solidFill>
                      <a:srgbClr val="6B9B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rgbClr val="6B9B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rgbClr val="6B9B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rgbClr val="6B9B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rgbClr val="6B9B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rgbClr val="6B9B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rgbClr val="6B9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654366"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654366"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654366"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654366"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654366"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654366"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654366"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654366"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654366"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500" dirty="0">
                        <a:solidFill>
                          <a:srgbClr val="3B519F"/>
                        </a:solidFill>
                      </a:endParaRPr>
                    </a:p>
                  </a:txBody>
                  <a:tcPr marL="58781" marR="58781" marT="29391" marB="2939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8F52E895-589B-49A4-EAFE-FCBCDA973BB4}"/>
              </a:ext>
            </a:extLst>
          </p:cNvPr>
          <p:cNvSpPr/>
          <p:nvPr/>
        </p:nvSpPr>
        <p:spPr>
          <a:xfrm>
            <a:off x="14117738" y="10452846"/>
            <a:ext cx="191842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 i="1" dirty="0">
                <a:solidFill>
                  <a:srgbClr val="6B9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400" i="1" dirty="0">
                <a:solidFill>
                  <a:srgbClr val="6B9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400" i="1" dirty="0" err="1">
                <a:solidFill>
                  <a:srgbClr val="6B9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400" i="1" dirty="0">
                <a:solidFill>
                  <a:srgbClr val="6B9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endParaRPr lang="en-CA" sz="2400" i="1" dirty="0">
              <a:solidFill>
                <a:srgbClr val="6B9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400" i="1" dirty="0">
                <a:solidFill>
                  <a:srgbClr val="6B9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400" i="1" dirty="0">
                <a:solidFill>
                  <a:srgbClr val="6B9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r>
              <a:rPr lang="en-CA" sz="2400" i="1" dirty="0">
                <a:solidFill>
                  <a:srgbClr val="6B9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400" i="1" dirty="0">
                <a:solidFill>
                  <a:srgbClr val="6B9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400" i="1" dirty="0">
                <a:solidFill>
                  <a:srgbClr val="6B9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2CEC808-F665-E6BF-D505-7FBD257456EC}"/>
              </a:ext>
            </a:extLst>
          </p:cNvPr>
          <p:cNvSpPr/>
          <p:nvPr/>
        </p:nvSpPr>
        <p:spPr>
          <a:xfrm>
            <a:off x="14307872" y="22644469"/>
            <a:ext cx="36359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 on if it refers to a figure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D259F1C-FFEE-4F24-3DEC-FBAEFC272833}"/>
              </a:ext>
            </a:extLst>
          </p:cNvPr>
          <p:cNvSpPr/>
          <p:nvPr/>
        </p:nvSpPr>
        <p:spPr>
          <a:xfrm>
            <a:off x="18207487" y="22647629"/>
            <a:ext cx="40407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recommended font </a:t>
            </a:r>
            <a:br>
              <a:rPr lang="en-CA" sz="2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captions is Calibri, </a:t>
            </a:r>
            <a:br>
              <a:rPr lang="en-CA" sz="2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smaller than 15 pt. </a:t>
            </a:r>
            <a:br>
              <a:rPr lang="en-CA" sz="2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aligned if it refers to </a:t>
            </a:r>
            <a:br>
              <a:rPr lang="en-CA" sz="2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figure on its left. Try to start the captions right at </a:t>
            </a:r>
            <a:br>
              <a:rPr lang="en-CA" sz="2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top edge of the picture (graph or photo).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6FCBDBE-F4D8-1464-932E-26DDEC410E7E}"/>
              </a:ext>
            </a:extLst>
          </p:cNvPr>
          <p:cNvSpPr/>
          <p:nvPr/>
        </p:nvSpPr>
        <p:spPr>
          <a:xfrm>
            <a:off x="18306695" y="16100579"/>
            <a:ext cx="3403024" cy="5952154"/>
          </a:xfrm>
          <a:prstGeom prst="rect">
            <a:avLst/>
          </a:prstGeom>
          <a:solidFill>
            <a:srgbClr val="6B9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57" dirty="0"/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3257F004-8294-694F-A14A-0E7CB93E0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0707" y="8692192"/>
            <a:ext cx="3483895" cy="115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09803" tIns="409803" rIns="409803" bIns="409803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4000" b="1" kern="0" dirty="0">
                <a:solidFill>
                  <a:srgbClr val="6B9B8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RESULTS</a:t>
            </a:r>
            <a:endParaRPr lang="en-AU" sz="4000" kern="0" dirty="0">
              <a:solidFill>
                <a:srgbClr val="6B9B84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D27A701-D9F6-A490-B243-D432560C1CBA}"/>
              </a:ext>
            </a:extLst>
          </p:cNvPr>
          <p:cNvSpPr/>
          <p:nvPr/>
        </p:nvSpPr>
        <p:spPr>
          <a:xfrm>
            <a:off x="1069027" y="33408804"/>
            <a:ext cx="22089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2104" eaLnBrk="0" hangingPunct="0">
              <a:spcBef>
                <a:spcPct val="50000"/>
              </a:spcBef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highlight this text and replace with your own text.</a:t>
            </a:r>
            <a:b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Can be Vancouver style i.e. 1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Meyer J-P et al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The treatment of high grade superficial bladder cancer and carcinoma in situ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wwith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BCG – a questionnaire survey of Consultant practice in England and Wales.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Urol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Oncol 2002; 2;: 77-80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1833FA10-5286-ADC2-A35D-40EAE8BBAF8D}"/>
              </a:ext>
            </a:extLst>
          </p:cNvPr>
          <p:cNvSpPr/>
          <p:nvPr/>
        </p:nvSpPr>
        <p:spPr>
          <a:xfrm>
            <a:off x="13542678" y="26890739"/>
            <a:ext cx="13366968" cy="4347283"/>
          </a:xfrm>
          <a:prstGeom prst="rect">
            <a:avLst/>
          </a:prstGeom>
          <a:solidFill>
            <a:srgbClr val="6B9B84">
              <a:alpha val="95000"/>
            </a:srgbClr>
          </a:solidFill>
          <a:ln w="76200">
            <a:solidFill>
              <a:srgbClr val="6B9B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57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1FE535A4-E3D0-9DB3-5366-292B07F2D23B}"/>
              </a:ext>
            </a:extLst>
          </p:cNvPr>
          <p:cNvSpPr/>
          <p:nvPr/>
        </p:nvSpPr>
        <p:spPr>
          <a:xfrm>
            <a:off x="14067311" y="28517361"/>
            <a:ext cx="11395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2104">
              <a:spcBef>
                <a:spcPct val="50000"/>
              </a:spcBef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highlight this text and replace with your own text</a:t>
            </a:r>
            <a:r>
              <a:rPr lang="en-CA" sz="2400" dirty="0">
                <a:solidFill>
                  <a:srgbClr val="6B9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2B2DF95-4CE9-5095-F71E-AD33036255B1}"/>
              </a:ext>
            </a:extLst>
          </p:cNvPr>
          <p:cNvSpPr/>
          <p:nvPr/>
        </p:nvSpPr>
        <p:spPr>
          <a:xfrm>
            <a:off x="28039222" y="28561358"/>
            <a:ext cx="7534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2104" eaLnBrk="0" hangingPunct="0">
              <a:spcBef>
                <a:spcPct val="50000"/>
              </a:spcBef>
            </a:pPr>
            <a:r>
              <a:rPr lang="en-AU" sz="2400" dirty="0">
                <a:solidFill>
                  <a:srgbClr val="6B9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highlight this text and replace with your own text. </a:t>
            </a:r>
            <a:endParaRPr lang="en-US" sz="2400" dirty="0">
              <a:solidFill>
                <a:srgbClr val="6B9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E05F568F-4309-D9D8-6505-F709E0F3FBB3}"/>
              </a:ext>
            </a:extLst>
          </p:cNvPr>
          <p:cNvSpPr/>
          <p:nvPr/>
        </p:nvSpPr>
        <p:spPr>
          <a:xfrm>
            <a:off x="27600941" y="31718173"/>
            <a:ext cx="10120577" cy="4309369"/>
          </a:xfrm>
          <a:prstGeom prst="rect">
            <a:avLst/>
          </a:prstGeom>
          <a:solidFill>
            <a:srgbClr val="6B9B84">
              <a:alpha val="95000"/>
            </a:srgbClr>
          </a:solidFill>
          <a:ln w="76200">
            <a:solidFill>
              <a:srgbClr val="6B9B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57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6D6DF917-9C87-25DA-B6E0-3E3AC8070C9B}"/>
              </a:ext>
            </a:extLst>
          </p:cNvPr>
          <p:cNvSpPr/>
          <p:nvPr/>
        </p:nvSpPr>
        <p:spPr>
          <a:xfrm>
            <a:off x="28145333" y="33442546"/>
            <a:ext cx="7856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2104" eaLnBrk="0" hangingPunct="0">
              <a:spcBef>
                <a:spcPct val="50000"/>
              </a:spcBef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highlight this text and replace with your own text.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2">
            <a:extLst>
              <a:ext uri="{FF2B5EF4-FFF2-40B4-BE49-F238E27FC236}">
                <a16:creationId xmlns:a16="http://schemas.microsoft.com/office/drawing/2014/main" id="{4CD670B9-C09D-E05B-7E5D-60EBB5D26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5546" y="27267311"/>
            <a:ext cx="13366968" cy="106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09803" tIns="409803" rIns="409803" bIns="409803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4000" b="1" kern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CONCLUSIONS</a:t>
            </a:r>
            <a:endParaRPr lang="en-AU" sz="4000" kern="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2">
            <a:extLst>
              <a:ext uri="{FF2B5EF4-FFF2-40B4-BE49-F238E27FC236}">
                <a16:creationId xmlns:a16="http://schemas.microsoft.com/office/drawing/2014/main" id="{30CD6318-0AFB-94D0-FB5F-F51692F00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7119" y="27177531"/>
            <a:ext cx="9548126" cy="109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09803" tIns="409803" rIns="409803" bIns="409803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4000" b="1" kern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ACKNOWLEDGEMENT</a:t>
            </a:r>
            <a:endParaRPr lang="en-AU" sz="4000" kern="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79247076-F1B9-526E-D5EF-BDF9CB28D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3675" y="32029138"/>
            <a:ext cx="9472035" cy="125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09803" tIns="409803" rIns="409803" bIns="409803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4000" b="1" kern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CONTACT INFORMATION</a:t>
            </a:r>
            <a:endParaRPr lang="en-AU" sz="4000" kern="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Box 2">
            <a:extLst>
              <a:ext uri="{FF2B5EF4-FFF2-40B4-BE49-F238E27FC236}">
                <a16:creationId xmlns:a16="http://schemas.microsoft.com/office/drawing/2014/main" id="{7883CFBC-B449-9EF8-DE08-9DCBD0AE4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00" y="32026895"/>
            <a:ext cx="4769015" cy="125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09803" tIns="409803" rIns="409803" bIns="409803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4000" b="1" kern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REFERENCES</a:t>
            </a:r>
            <a:endParaRPr lang="en-AU" sz="4000" kern="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08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372</TotalTime>
  <Words>604</Words>
  <Application>Microsoft Office PowerPoint</Application>
  <PresentationFormat>Personalizado</PresentationFormat>
  <Paragraphs>40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Arial Black</vt:lpstr>
      <vt:lpstr>Tema de Office</vt:lpstr>
      <vt:lpstr>Diseño personalizado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Belén Hernández Pardo</dc:creator>
  <cp:lastModifiedBy>Katarina Gluic</cp:lastModifiedBy>
  <cp:revision>16</cp:revision>
  <dcterms:created xsi:type="dcterms:W3CDTF">2023-02-23T09:37:28Z</dcterms:created>
  <dcterms:modified xsi:type="dcterms:W3CDTF">2024-02-19T10:01:03Z</dcterms:modified>
</cp:coreProperties>
</file>